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80" r:id="rId22"/>
    <p:sldId id="278" r:id="rId23"/>
    <p:sldId id="279" r:id="rId24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浩语" initials="王" lastIdx="35" clrIdx="0">
    <p:extLst>
      <p:ext uri="{19B8F6BF-5375-455C-9EA6-DF929625EA0E}">
        <p15:presenceInfo xmlns:p15="http://schemas.microsoft.com/office/powerpoint/2012/main" userId="4bb5cf047e26a0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5T20:37:57.324" idx="2">
    <p:pos x="10" y="10"/>
    <p:text>这里的4个步骤不能点击跳转，</p:text>
    <p:extLst mod="1">
      <p:ext uri="{C676402C-5697-4E1C-873F-D02D1690AC5C}">
        <p15:threadingInfo xmlns:p15="http://schemas.microsoft.com/office/powerpoint/2012/main" timeZoneBias="-480"/>
      </p:ext>
    </p:extLst>
  </p:cm>
  <p:cm authorId="1" dt="2018-09-05T20:39:09.823" idx="3">
    <p:pos x="10" y="146"/>
    <p:text>再次观察是从头观察</p:text>
    <p:extLst mod="1">
      <p:ext uri="{C676402C-5697-4E1C-873F-D02D1690AC5C}">
        <p15:threadingInfo xmlns:p15="http://schemas.microsoft.com/office/powerpoint/2012/main" timeZoneBias="-480">
          <p15:parentCm authorId="1" idx="2"/>
        </p15:threadingInfo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6T08:34:40.877" idx="21">
    <p:pos x="2745" y="3638"/>
    <p:text>一个小孩做完后，回到上一页选择被试</p:text>
    <p:extLst>
      <p:ext uri="{C676402C-5697-4E1C-873F-D02D1690AC5C}">
        <p15:threadingInfo xmlns:p15="http://schemas.microsoft.com/office/powerpoint/2012/main" timeZoneBias="-480"/>
      </p:ext>
    </p:extLst>
  </p:cm>
  <p:cm authorId="1" dt="2018-09-06T09:46:39.163" idx="30">
    <p:pos x="10" y="10"/>
    <p:text>小孔这里标AB，随机</p:text>
    <p:extLst>
      <p:ext uri="{C676402C-5697-4E1C-873F-D02D1690AC5C}">
        <p15:threadingInfo xmlns:p15="http://schemas.microsoft.com/office/powerpoint/2012/main" timeZoneBias="-480"/>
      </p:ext>
    </p:extLst>
  </p:cm>
  <p:cm authorId="1" dt="2018-09-06T09:48:10.944" idx="31">
    <p:pos x="146" y="146"/>
    <p:text>每个小孩做四次</p:text>
    <p:extLst>
      <p:ext uri="{C676402C-5697-4E1C-873F-D02D1690AC5C}">
        <p15:threadingInfo xmlns:p15="http://schemas.microsoft.com/office/powerpoint/2012/main" timeZoneBias="-480"/>
      </p:ext>
    </p:extLst>
  </p:cm>
  <p:cm authorId="1" dt="2018-09-06T09:52:18.189" idx="32">
    <p:pos x="146" y="282"/>
    <p:text>每次小孩选择的方向通过概率决定 0.8</p:text>
    <p:extLst mod="1">
      <p:ext uri="{C676402C-5697-4E1C-873F-D02D1690AC5C}">
        <p15:threadingInfo xmlns:p15="http://schemas.microsoft.com/office/powerpoint/2012/main" timeZoneBias="-480">
          <p15:parentCm authorId="1" idx="31"/>
        </p15:threadingInfo>
      </p:ext>
    </p:extLst>
  </p:cm>
  <p:cm authorId="1" dt="2018-09-06T09:53:05.458" idx="33">
    <p:pos x="282" y="282"/>
    <p:text>添加4个trai的提示</p:text>
    <p:extLst>
      <p:ext uri="{C676402C-5697-4E1C-873F-D02D1690AC5C}">
        <p15:threadingInfo xmlns:p15="http://schemas.microsoft.com/office/powerpoint/2012/main" timeZoneBias="-480"/>
      </p:ext>
    </p:extLst>
  </p:cm>
  <p:cm authorId="1" dt="2018-09-06T09:54:29.067" idx="35">
    <p:pos x="418" y="418"/>
    <p:text>下方加入数据记录表，记录小朋友行为反应，选择的A还是B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5T20:39:30.755" idx="4">
    <p:pos x="10" y="10"/>
    <p:text>点击进入虚拟操作，是进入虚拟操作</p:text>
    <p:extLst mod="1"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6T09:18:05.936" idx="22">
    <p:pos x="6877" y="0"/>
    <p:text>提示框（钱。星星）</p:text>
    <p:extLst>
      <p:ext uri="{C676402C-5697-4E1C-873F-D02D1690AC5C}">
        <p15:threadingInfo xmlns:p15="http://schemas.microsoft.com/office/powerpoint/2012/main" timeZoneBias="-480"/>
      </p:ext>
    </p:extLst>
  </p:cm>
  <p:cm authorId="1" dt="2018-09-06T09:18:55.447" idx="23">
    <p:pos x="6877" y="136"/>
    <p:text>选数量</p:text>
    <p:extLst>
      <p:ext uri="{C676402C-5697-4E1C-873F-D02D1690AC5C}">
        <p15:threadingInfo xmlns:p15="http://schemas.microsoft.com/office/powerpoint/2012/main" timeZoneBias="-480">
          <p15:parentCm authorId="1" idx="22"/>
        </p15:threadingInfo>
      </p:ext>
    </p:extLst>
  </p:cm>
  <p:cm authorId="1" dt="2018-09-06T09:25:33.793" idx="24">
    <p:pos x="7013" y="136"/>
    <p:text>设置一块木板（不要一块）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5T21:11:52.255" idx="7">
    <p:pos x="10" y="10"/>
    <p:text>这里显示购买实验材料，那么前面后面是还要不要道具栏显示</p:text>
    <p:extLst>
      <p:ext uri="{C676402C-5697-4E1C-873F-D02D1690AC5C}">
        <p15:threadingInfo xmlns:p15="http://schemas.microsoft.com/office/powerpoint/2012/main" timeZoneBias="-480"/>
      </p:ext>
    </p:extLst>
  </p:cm>
  <p:cm authorId="1" dt="2018-09-06T09:27:41.121" idx="25">
    <p:pos x="146" y="146"/>
    <p:text>选错了提示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5T21:19:55.751" idx="9">
    <p:pos x="10" y="10"/>
    <p:text>四个虚线框提示木板放置（错误提示，婴儿不能拿到玩具）</p:text>
    <p:extLst mod="1">
      <p:ext uri="{C676402C-5697-4E1C-873F-D02D1690AC5C}">
        <p15:threadingInfo xmlns:p15="http://schemas.microsoft.com/office/powerpoint/2012/main" timeZoneBias="-480"/>
      </p:ext>
    </p:extLst>
  </p:cm>
  <p:cm authorId="1" dt="2018-09-06T09:32:18.961" idx="27">
    <p:pos x="282" y="282"/>
    <p:text>提示（把木板放在合适的位置）（场景里）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5T21:27:31.856" idx="11">
    <p:pos x="10" y="10"/>
    <p:text>婴儿用平面图，（选择两个之后，只能选择两个</p:text>
    <p:extLst mod="1">
      <p:ext uri="{C676402C-5697-4E1C-873F-D02D1690AC5C}">
        <p15:threadingInfo xmlns:p15="http://schemas.microsoft.com/office/powerpoint/2012/main" timeZoneBias="-480"/>
      </p:ext>
    </p:extLst>
  </p:cm>
  <p:cm authorId="1" dt="2018-09-06T09:38:08.282" idx="28">
    <p:pos x="146" y="146"/>
    <p:text>选错了提示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5T21:33:42.320" idx="12">
    <p:pos x="10" y="10"/>
    <p:text>排序，拖到相应的位置</p:text>
    <p:extLst mod="1">
      <p:ext uri="{C676402C-5697-4E1C-873F-D02D1690AC5C}">
        <p15:threadingInfo xmlns:p15="http://schemas.microsoft.com/office/powerpoint/2012/main" timeZoneBias="-480"/>
      </p:ext>
    </p:extLst>
  </p:cm>
  <p:cm authorId="1" dt="2018-09-05T21:54:52.593" idx="17">
    <p:pos x="146" y="146"/>
    <p:text>错了，五个排好了再提示错误</p:text>
    <p:extLst mod="1">
      <p:ext uri="{C676402C-5697-4E1C-873F-D02D1690AC5C}">
        <p15:threadingInfo xmlns:p15="http://schemas.microsoft.com/office/powerpoint/2012/main" timeZoneBias="-480"/>
      </p:ext>
    </p:extLst>
  </p:cm>
  <p:cm authorId="1" dt="2018-09-05T22:03:30.154" idx="20">
    <p:pos x="282" y="282"/>
    <p:text>然后放流程动画</p:text>
    <p:extLst mod="1"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6T09:42:24.002" idx="29">
    <p:pos x="10" y="10"/>
    <p:text>在学习过程中，将小球放到A处三次,第四次放在B处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6T09:54:07.283" idx="34">
    <p:pos x="10" y="10"/>
    <p:text>请选择被试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1D279-3DA8-41A2-A309-19131515F7FB}" type="datetimeFigureOut">
              <a:rPr lang="zh-CN" altLang="en-US" smtClean="0"/>
              <a:t>2018-9-6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E6C30-437D-40F8-8B5D-6BC95AE86C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595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6C30-437D-40F8-8B5D-6BC95AE86C0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368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6C30-437D-40F8-8B5D-6BC95AE86C0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90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6C30-437D-40F8-8B5D-6BC95AE86C0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379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6C30-437D-40F8-8B5D-6BC95AE86C0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619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6C30-437D-40F8-8B5D-6BC95AE86C0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467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第一次要按顺序做，如果对应模块已经做过，下次可以点击直接做</a:t>
            </a:r>
            <a:r>
              <a:rPr lang="en-US" altLang="zh-CN" dirty="0"/>
              <a:t>																																															WW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6C30-437D-40F8-8B5D-6BC95AE86C0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455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右边箭头可点击进入下一步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6C30-437D-40F8-8B5D-6BC95AE86C0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9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点击虚拟演示，进入下一步虚拟演示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6C30-437D-40F8-8B5D-6BC95AE86C0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070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个步骤不能点击，点击再次观察从第一步开始从头观察，点击继续学习到下一页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6C30-437D-40F8-8B5D-6BC95AE86C0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764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点击进入虚拟操作到下一页，点击返回实验主页到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6C30-437D-40F8-8B5D-6BC95AE86C0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586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6C30-437D-40F8-8B5D-6BC95AE86C0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90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6C30-437D-40F8-8B5D-6BC95AE86C0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563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E6C30-437D-40F8-8B5D-6BC95AE86C0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799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C39E9-59C8-4235-AFE0-3CC170EFA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328A69-683B-4507-B366-B639BAA78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00551A-549C-470D-9FB1-921C74F3E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BEFA-7EC5-4BC1-BE36-EDF883697D6A}" type="datetimeFigureOut">
              <a:rPr lang="zh-CN" altLang="en-US" smtClean="0"/>
              <a:t>2018-9-6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AEC6B3-5C10-4B1E-B30F-67BDB04C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63C26C-D07B-468D-9EAE-765269376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79FB-963A-45FF-A1A9-52E8281791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98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0EAC8-47AE-4BA3-9650-8E8E85A7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1DE3C0-B709-4669-B989-EADC16D49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FFD1D3-A4CD-4C2F-AF98-C4AC837E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BEFA-7EC5-4BC1-BE36-EDF883697D6A}" type="datetimeFigureOut">
              <a:rPr lang="zh-CN" altLang="en-US" smtClean="0"/>
              <a:t>2018-9-6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3B0F46-FCA0-42CB-B85C-E53064C3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FCB95E-975B-4124-9598-65300B7D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79FB-963A-45FF-A1A9-52E8281791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021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EC4AC3F-86C2-4ABF-A87D-B73837F885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82961B-4AE4-42F6-BEEB-41FF3816D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AB97A0-1B1C-4986-8E35-C14D444F5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BEFA-7EC5-4BC1-BE36-EDF883697D6A}" type="datetimeFigureOut">
              <a:rPr lang="zh-CN" altLang="en-US" smtClean="0"/>
              <a:t>2018-9-6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8FD59F-7770-4440-BE91-4AF107E0D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BAF928-96B6-46D8-AD00-CD121F0E9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79FB-963A-45FF-A1A9-52E8281791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096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65BA1-57A8-4DD3-A93D-2B6AF804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F28687-B0C6-4EC2-8297-3CC2BCF10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DA449B-8FDB-46AD-A132-AF1C6598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BEFA-7EC5-4BC1-BE36-EDF883697D6A}" type="datetimeFigureOut">
              <a:rPr lang="zh-CN" altLang="en-US" smtClean="0"/>
              <a:t>2018-9-6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143353-19BB-4D06-871E-A5E9BE66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BBE8A4-B66B-4768-A879-0A8E8264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79FB-963A-45FF-A1A9-52E8281791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809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BDF82-BE6C-4F14-837F-5060F642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90FA06-F328-4F18-A7FF-FC6BD2A51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F77C83-F4D3-4D75-B439-2A0F074E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BEFA-7EC5-4BC1-BE36-EDF883697D6A}" type="datetimeFigureOut">
              <a:rPr lang="zh-CN" altLang="en-US" smtClean="0"/>
              <a:t>2018-9-6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542852-C0A6-40DB-9350-9A2D0DBAD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71DA87-D883-45CE-83F1-ABDB177AF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79FB-963A-45FF-A1A9-52E8281791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778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8535D-F627-4ADE-9DDE-65BC8797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853B92-4023-41BD-B6A3-DC1E6CFD2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0EBF69-6851-499D-90A6-87C30B4A9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DA2FDE-1A71-43CF-BD60-43E808D6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BEFA-7EC5-4BC1-BE36-EDF883697D6A}" type="datetimeFigureOut">
              <a:rPr lang="zh-CN" altLang="en-US" smtClean="0"/>
              <a:t>2018-9-6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66FA4D-7F8B-40D4-8697-A909D720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6983CA-1B59-42A1-ACD0-A5210D90C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79FB-963A-45FF-A1A9-52E8281791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42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CEA54-53EC-4EE2-B74D-77112C645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A0733A-408C-49CA-B0F6-65F270188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229CFD-755F-4008-9E96-C26FC9C0C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8D42BF-7216-426C-93EA-000E97377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5E18423-0FD0-4A2D-9926-F498C5BEE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AD6627-DCF4-46D6-9A8F-9E9E600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BEFA-7EC5-4BC1-BE36-EDF883697D6A}" type="datetimeFigureOut">
              <a:rPr lang="zh-CN" altLang="en-US" smtClean="0"/>
              <a:t>2018-9-6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0B9587-26E5-4D16-8030-0D7BF5311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A67D5E-9438-493A-A875-951735C4A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79FB-963A-45FF-A1A9-52E8281791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5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57299-5777-4613-97DF-72A0D771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9130615-3D26-4C84-A027-C85112DED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BEFA-7EC5-4BC1-BE36-EDF883697D6A}" type="datetimeFigureOut">
              <a:rPr lang="zh-CN" altLang="en-US" smtClean="0"/>
              <a:t>2018-9-6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DE8357-ACBF-4FBE-B352-C74221696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C438D7-4EFE-4276-92B1-4E17FDD5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79FB-963A-45FF-A1A9-52E8281791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129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68C0A3-1A05-467E-95AD-EE2762C11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BEFA-7EC5-4BC1-BE36-EDF883697D6A}" type="datetimeFigureOut">
              <a:rPr lang="zh-CN" altLang="en-US" smtClean="0"/>
              <a:t>2018-9-6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0E221C-26D6-4F26-A229-8615E2E0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C9A8C0-D67F-4A3A-B8B4-B5508E83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79FB-963A-45FF-A1A9-52E8281791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57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F1146-A3E9-4AAB-90BD-9C145D7BC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9365FD-344F-405D-B488-E6B8E8D17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EE12C6-7A71-464C-8705-4A4FDC1AE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7E7E2A-CAE3-42E2-9DCA-9775B696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BEFA-7EC5-4BC1-BE36-EDF883697D6A}" type="datetimeFigureOut">
              <a:rPr lang="zh-CN" altLang="en-US" smtClean="0"/>
              <a:t>2018-9-6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479A7C-9469-491B-8167-296E0659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9BAED9-59D4-465A-9A48-93E39FDD1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79FB-963A-45FF-A1A9-52E8281791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499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4CB032-C977-46FF-9E23-8FA643072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D5A373E-3029-4055-81C4-16FE5DAD1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69B16D-36C1-42A0-A57D-A1FDA4117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259AB4-E870-4651-AC28-BB97D6CCD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BEFA-7EC5-4BC1-BE36-EDF883697D6A}" type="datetimeFigureOut">
              <a:rPr lang="zh-CN" altLang="en-US" smtClean="0"/>
              <a:t>2018-9-6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E81729-607A-4500-95A5-78DFA4541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5A4A38-A420-49D4-87E4-2F40886D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79FB-963A-45FF-A1A9-52E8281791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4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0C6380-0FEC-49C8-A57D-E6588DD98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E7C3CB-6DF4-4919-8884-75BA57BDB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D1989F-3DC2-48B0-89F9-1C5BBEF24E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ABEFA-7EC5-4BC1-BE36-EDF883697D6A}" type="datetimeFigureOut">
              <a:rPr lang="zh-CN" altLang="en-US" smtClean="0"/>
              <a:t>2018-9-6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A5C56A-85AB-497C-9818-45A64B4A3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36DBC4-1DF9-477C-9FC5-05A656A22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779FB-963A-45FF-A1A9-52E8281791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363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>
            <a:extLst>
              <a:ext uri="{FF2B5EF4-FFF2-40B4-BE49-F238E27FC236}">
                <a16:creationId xmlns:a16="http://schemas.microsoft.com/office/drawing/2014/main" id="{F99D3847-D0D6-405B-ACA1-237A955B6D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5A35C14-7CAF-4922-8E97-2A5063DEB019}"/>
              </a:ext>
            </a:extLst>
          </p:cNvPr>
          <p:cNvSpPr/>
          <p:nvPr/>
        </p:nvSpPr>
        <p:spPr>
          <a:xfrm>
            <a:off x="4991876" y="5980921"/>
            <a:ext cx="1595535" cy="559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开始实验</a:t>
            </a:r>
          </a:p>
        </p:txBody>
      </p:sp>
    </p:spTree>
    <p:extLst>
      <p:ext uri="{BB962C8B-B14F-4D97-AF65-F5344CB8AC3E}">
        <p14:creationId xmlns:p14="http://schemas.microsoft.com/office/powerpoint/2010/main" val="385022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">
            <a:extLst>
              <a:ext uri="{FF2B5EF4-FFF2-40B4-BE49-F238E27FC236}">
                <a16:creationId xmlns:a16="http://schemas.microsoft.com/office/drawing/2014/main" id="{7603656F-E9DD-4F50-8661-8D609E7209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76" y="-242596"/>
            <a:ext cx="9644063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18B2C49-800C-4FCB-9904-DF4ECC5DDCA8}"/>
              </a:ext>
            </a:extLst>
          </p:cNvPr>
          <p:cNvSpPr/>
          <p:nvPr/>
        </p:nvSpPr>
        <p:spPr>
          <a:xfrm>
            <a:off x="10748865" y="6307493"/>
            <a:ext cx="1325369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确定</a:t>
            </a:r>
          </a:p>
        </p:txBody>
      </p:sp>
    </p:spTree>
    <p:extLst>
      <p:ext uri="{BB962C8B-B14F-4D97-AF65-F5344CB8AC3E}">
        <p14:creationId xmlns:p14="http://schemas.microsoft.com/office/powerpoint/2010/main" val="48061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">
            <a:extLst>
              <a:ext uri="{FF2B5EF4-FFF2-40B4-BE49-F238E27FC236}">
                <a16:creationId xmlns:a16="http://schemas.microsoft.com/office/drawing/2014/main" id="{D59C1DCD-171A-482B-A93A-A17CD1B4FD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5" y="0"/>
            <a:ext cx="9644063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AFF352-B408-42AC-A636-97D726551378}"/>
              </a:ext>
            </a:extLst>
          </p:cNvPr>
          <p:cNvSpPr/>
          <p:nvPr/>
        </p:nvSpPr>
        <p:spPr>
          <a:xfrm>
            <a:off x="10748865" y="6307493"/>
            <a:ext cx="1325369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确定</a:t>
            </a:r>
          </a:p>
        </p:txBody>
      </p:sp>
    </p:spTree>
    <p:extLst>
      <p:ext uri="{BB962C8B-B14F-4D97-AF65-F5344CB8AC3E}">
        <p14:creationId xmlns:p14="http://schemas.microsoft.com/office/powerpoint/2010/main" val="205308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">
            <a:extLst>
              <a:ext uri="{FF2B5EF4-FFF2-40B4-BE49-F238E27FC236}">
                <a16:creationId xmlns:a16="http://schemas.microsoft.com/office/drawing/2014/main" id="{601D3699-1096-4B6F-ADF0-CAA856104E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5" y="0"/>
            <a:ext cx="9644063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1103B1-AE15-4365-81D0-0FFE9B264C2A}"/>
              </a:ext>
            </a:extLst>
          </p:cNvPr>
          <p:cNvSpPr/>
          <p:nvPr/>
        </p:nvSpPr>
        <p:spPr>
          <a:xfrm>
            <a:off x="10748865" y="6307493"/>
            <a:ext cx="1325369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确定</a:t>
            </a:r>
          </a:p>
        </p:txBody>
      </p:sp>
    </p:spTree>
    <p:extLst>
      <p:ext uri="{BB962C8B-B14F-4D97-AF65-F5344CB8AC3E}">
        <p14:creationId xmlns:p14="http://schemas.microsoft.com/office/powerpoint/2010/main" val="286537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4">
            <a:extLst>
              <a:ext uri="{FF2B5EF4-FFF2-40B4-BE49-F238E27FC236}">
                <a16:creationId xmlns:a16="http://schemas.microsoft.com/office/drawing/2014/main" id="{983C6246-8E6B-4884-B30D-80CB100AB7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5" y="0"/>
            <a:ext cx="9644063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3776F09-CB47-4192-85EC-B625D0EB6538}"/>
              </a:ext>
            </a:extLst>
          </p:cNvPr>
          <p:cNvSpPr/>
          <p:nvPr/>
        </p:nvSpPr>
        <p:spPr>
          <a:xfrm>
            <a:off x="10366310" y="6176865"/>
            <a:ext cx="1325369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下一步</a:t>
            </a:r>
          </a:p>
        </p:txBody>
      </p:sp>
    </p:spTree>
    <p:extLst>
      <p:ext uri="{BB962C8B-B14F-4D97-AF65-F5344CB8AC3E}">
        <p14:creationId xmlns:p14="http://schemas.microsoft.com/office/powerpoint/2010/main" val="385207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5">
            <a:extLst>
              <a:ext uri="{FF2B5EF4-FFF2-40B4-BE49-F238E27FC236}">
                <a16:creationId xmlns:a16="http://schemas.microsoft.com/office/drawing/2014/main" id="{A35EFD05-2A0E-4368-B471-721437EDAF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1" y="0"/>
            <a:ext cx="9644063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985BD6B-9C92-46C3-84A3-68A080E8D9D2}"/>
              </a:ext>
            </a:extLst>
          </p:cNvPr>
          <p:cNvSpPr/>
          <p:nvPr/>
        </p:nvSpPr>
        <p:spPr>
          <a:xfrm>
            <a:off x="10748865" y="6307493"/>
            <a:ext cx="1325369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确定</a:t>
            </a:r>
          </a:p>
        </p:txBody>
      </p:sp>
    </p:spTree>
    <p:extLst>
      <p:ext uri="{BB962C8B-B14F-4D97-AF65-F5344CB8AC3E}">
        <p14:creationId xmlns:p14="http://schemas.microsoft.com/office/powerpoint/2010/main" val="3740976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">
            <a:extLst>
              <a:ext uri="{FF2B5EF4-FFF2-40B4-BE49-F238E27FC236}">
                <a16:creationId xmlns:a16="http://schemas.microsoft.com/office/drawing/2014/main" id="{79D19E46-1F5C-4488-88A3-1D186654E3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5" y="0"/>
            <a:ext cx="9644063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7CB82F0-A4B3-4EF5-976A-46134ACE35B6}"/>
              </a:ext>
            </a:extLst>
          </p:cNvPr>
          <p:cNvSpPr/>
          <p:nvPr/>
        </p:nvSpPr>
        <p:spPr>
          <a:xfrm>
            <a:off x="5643465" y="6174143"/>
            <a:ext cx="1325369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下一步</a:t>
            </a:r>
          </a:p>
        </p:txBody>
      </p:sp>
    </p:spTree>
    <p:extLst>
      <p:ext uri="{BB962C8B-B14F-4D97-AF65-F5344CB8AC3E}">
        <p14:creationId xmlns:p14="http://schemas.microsoft.com/office/powerpoint/2010/main" val="4189961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7">
            <a:extLst>
              <a:ext uri="{FF2B5EF4-FFF2-40B4-BE49-F238E27FC236}">
                <a16:creationId xmlns:a16="http://schemas.microsoft.com/office/drawing/2014/main" id="{04AA52A7-CF83-4E97-9E1D-4FAFB60D2B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5" y="0"/>
            <a:ext cx="964406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539A15-4262-4A44-8932-BE080472DFEC}"/>
              </a:ext>
            </a:extLst>
          </p:cNvPr>
          <p:cNvSpPr/>
          <p:nvPr/>
        </p:nvSpPr>
        <p:spPr>
          <a:xfrm>
            <a:off x="10748865" y="6307493"/>
            <a:ext cx="1325369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确定</a:t>
            </a:r>
          </a:p>
        </p:txBody>
      </p:sp>
    </p:spTree>
    <p:extLst>
      <p:ext uri="{BB962C8B-B14F-4D97-AF65-F5344CB8AC3E}">
        <p14:creationId xmlns:p14="http://schemas.microsoft.com/office/powerpoint/2010/main" val="514610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8">
            <a:extLst>
              <a:ext uri="{FF2B5EF4-FFF2-40B4-BE49-F238E27FC236}">
                <a16:creationId xmlns:a16="http://schemas.microsoft.com/office/drawing/2014/main" id="{8D06AC88-3658-48BA-86FC-727D81F47A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5" y="0"/>
            <a:ext cx="9644063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E03A6A8-FD45-4FE7-A016-27F81C6254B4}"/>
              </a:ext>
            </a:extLst>
          </p:cNvPr>
          <p:cNvSpPr/>
          <p:nvPr/>
        </p:nvSpPr>
        <p:spPr>
          <a:xfrm>
            <a:off x="10748865" y="6307493"/>
            <a:ext cx="1325369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下一步</a:t>
            </a:r>
          </a:p>
        </p:txBody>
      </p:sp>
    </p:spTree>
    <p:extLst>
      <p:ext uri="{BB962C8B-B14F-4D97-AF65-F5344CB8AC3E}">
        <p14:creationId xmlns:p14="http://schemas.microsoft.com/office/powerpoint/2010/main" val="128724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9">
            <a:extLst>
              <a:ext uri="{FF2B5EF4-FFF2-40B4-BE49-F238E27FC236}">
                <a16:creationId xmlns:a16="http://schemas.microsoft.com/office/drawing/2014/main" id="{C2012465-FED7-4E3E-B166-0E0AC891C3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5" y="9331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72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">
            <a:extLst>
              <a:ext uri="{FF2B5EF4-FFF2-40B4-BE49-F238E27FC236}">
                <a16:creationId xmlns:a16="http://schemas.microsoft.com/office/drawing/2014/main" id="{A214662C-16DA-4A87-8A46-C1761C4FE4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" y="-65314"/>
            <a:ext cx="9644063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A261B72-773F-42F8-8447-7F2087532E5A}"/>
              </a:ext>
            </a:extLst>
          </p:cNvPr>
          <p:cNvSpPr txBox="1"/>
          <p:nvPr/>
        </p:nvSpPr>
        <p:spPr>
          <a:xfrm>
            <a:off x="9172575" y="190500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排序错误，请重新进行排序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F59CB0-6D40-4E1F-8538-D9FDB9D0DCAE}"/>
              </a:ext>
            </a:extLst>
          </p:cNvPr>
          <p:cNvSpPr/>
          <p:nvPr/>
        </p:nvSpPr>
        <p:spPr>
          <a:xfrm>
            <a:off x="9836053" y="2482863"/>
            <a:ext cx="1325369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确定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D9717E-F7C6-4FD0-99BB-57E62D7BD9EA}"/>
              </a:ext>
            </a:extLst>
          </p:cNvPr>
          <p:cNvSpPr/>
          <p:nvPr/>
        </p:nvSpPr>
        <p:spPr>
          <a:xfrm>
            <a:off x="10498737" y="5949963"/>
            <a:ext cx="1325369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确定</a:t>
            </a:r>
          </a:p>
        </p:txBody>
      </p:sp>
    </p:spTree>
    <p:extLst>
      <p:ext uri="{BB962C8B-B14F-4D97-AF65-F5344CB8AC3E}">
        <p14:creationId xmlns:p14="http://schemas.microsoft.com/office/powerpoint/2010/main" val="683436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">
            <a:extLst>
              <a:ext uri="{FF2B5EF4-FFF2-40B4-BE49-F238E27FC236}">
                <a16:creationId xmlns:a16="http://schemas.microsoft.com/office/drawing/2014/main" id="{E22CF949-3DF7-4F9D-A544-6B2E93174F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5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99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1">
            <a:extLst>
              <a:ext uri="{FF2B5EF4-FFF2-40B4-BE49-F238E27FC236}">
                <a16:creationId xmlns:a16="http://schemas.microsoft.com/office/drawing/2014/main" id="{781CB4E6-E714-47FE-944F-FA9906334A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5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53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8">
            <a:extLst>
              <a:ext uri="{FF2B5EF4-FFF2-40B4-BE49-F238E27FC236}">
                <a16:creationId xmlns:a16="http://schemas.microsoft.com/office/drawing/2014/main" id="{8D06AC88-3658-48BA-86FC-727D81F47A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5" y="0"/>
            <a:ext cx="9644063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E03A6A8-FD45-4FE7-A016-27F81C6254B4}"/>
              </a:ext>
            </a:extLst>
          </p:cNvPr>
          <p:cNvSpPr/>
          <p:nvPr/>
        </p:nvSpPr>
        <p:spPr>
          <a:xfrm>
            <a:off x="10748865" y="6307493"/>
            <a:ext cx="1325369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下一步</a:t>
            </a:r>
          </a:p>
        </p:txBody>
      </p:sp>
    </p:spTree>
    <p:extLst>
      <p:ext uri="{BB962C8B-B14F-4D97-AF65-F5344CB8AC3E}">
        <p14:creationId xmlns:p14="http://schemas.microsoft.com/office/powerpoint/2010/main" val="3273425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2">
            <a:extLst>
              <a:ext uri="{FF2B5EF4-FFF2-40B4-BE49-F238E27FC236}">
                <a16:creationId xmlns:a16="http://schemas.microsoft.com/office/drawing/2014/main" id="{4FA068F3-9DD1-4587-AFBF-76E316A434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02" y="0"/>
            <a:ext cx="9644063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2E87BD1-23EF-4D12-936D-975343B4D6EC}"/>
              </a:ext>
            </a:extLst>
          </p:cNvPr>
          <p:cNvSpPr txBox="1"/>
          <p:nvPr/>
        </p:nvSpPr>
        <p:spPr>
          <a:xfrm>
            <a:off x="513961" y="5043951"/>
            <a:ext cx="233362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操作失误，请重来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536204-B7A5-4F4D-A9CC-C28162258379}"/>
              </a:ext>
            </a:extLst>
          </p:cNvPr>
          <p:cNvSpPr/>
          <p:nvPr/>
        </p:nvSpPr>
        <p:spPr>
          <a:xfrm>
            <a:off x="513961" y="5902376"/>
            <a:ext cx="1325369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确定</a:t>
            </a:r>
          </a:p>
        </p:txBody>
      </p:sp>
      <p:sp>
        <p:nvSpPr>
          <p:cNvPr id="5" name="对话气泡: 椭圆形 4">
            <a:extLst>
              <a:ext uri="{FF2B5EF4-FFF2-40B4-BE49-F238E27FC236}">
                <a16:creationId xmlns:a16="http://schemas.microsoft.com/office/drawing/2014/main" id="{F62816BB-29B0-4719-B7DB-74DC45D88122}"/>
              </a:ext>
            </a:extLst>
          </p:cNvPr>
          <p:cNvSpPr/>
          <p:nvPr/>
        </p:nvSpPr>
        <p:spPr>
          <a:xfrm>
            <a:off x="5148262" y="4851308"/>
            <a:ext cx="1019175" cy="56197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ok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DC72EE-D379-44AE-B3FC-8066297CE25D}"/>
              </a:ext>
            </a:extLst>
          </p:cNvPr>
          <p:cNvSpPr/>
          <p:nvPr/>
        </p:nvSpPr>
        <p:spPr>
          <a:xfrm>
            <a:off x="7819327" y="5502919"/>
            <a:ext cx="1325369" cy="466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确定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57B5640-E44A-4482-B660-07F79F64E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724868"/>
              </p:ext>
            </p:extLst>
          </p:nvPr>
        </p:nvGraphicFramePr>
        <p:xfrm>
          <a:off x="1680773" y="6360867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210807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6808445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29171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605592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0110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年龄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性别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第一轮小孩选择的位置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379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829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841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3">
            <a:extLst>
              <a:ext uri="{FF2B5EF4-FFF2-40B4-BE49-F238E27FC236}">
                <a16:creationId xmlns:a16="http://schemas.microsoft.com/office/drawing/2014/main" id="{32FE4962-B1C9-4664-A1C7-B517AB2059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5" y="0"/>
            <a:ext cx="9644063" cy="6858000"/>
          </a:xfrm>
          <a:prstGeom prst="rect">
            <a:avLst/>
          </a:prstGeom>
        </p:spPr>
      </p:pic>
      <p:pic>
        <p:nvPicPr>
          <p:cNvPr id="4" name="Picture 2" descr="https://timgsa.baidu.com/timg?image&amp;quality=80&amp;size=b9999_10000&amp;sec=1535633997441&amp;di=e0db24289355da043e7dcce0b5214904&amp;imgtype=0&amp;src=http%3A%2F%2Fimg.zcool.cn%2Fcommunity%2F0180e757bec2400000012e7ef715cf.png%403000w_1l_2o_100sh.png">
            <a:extLst>
              <a:ext uri="{FF2B5EF4-FFF2-40B4-BE49-F238E27FC236}">
                <a16:creationId xmlns:a16="http://schemas.microsoft.com/office/drawing/2014/main" id="{DAEBD140-DC24-4BA5-9B75-6CB7B86C6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30" y="3635466"/>
            <a:ext cx="3771040" cy="316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40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">
            <a:extLst>
              <a:ext uri="{FF2B5EF4-FFF2-40B4-BE49-F238E27FC236}">
                <a16:creationId xmlns:a16="http://schemas.microsoft.com/office/drawing/2014/main" id="{2E85EFF4-04F1-40D2-AE7A-5692B8C355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5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76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">
            <a:extLst>
              <a:ext uri="{FF2B5EF4-FFF2-40B4-BE49-F238E27FC236}">
                <a16:creationId xmlns:a16="http://schemas.microsoft.com/office/drawing/2014/main" id="{5F948B8E-B1C5-4D0A-9853-6AE273A930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5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">
            <a:extLst>
              <a:ext uri="{FF2B5EF4-FFF2-40B4-BE49-F238E27FC236}">
                <a16:creationId xmlns:a16="http://schemas.microsoft.com/office/drawing/2014/main" id="{B06131D1-C85B-43FD-A76B-650EE5C61F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5A4C898-5B72-41E2-82DB-D7339630A64A}"/>
              </a:ext>
            </a:extLst>
          </p:cNvPr>
          <p:cNvSpPr txBox="1"/>
          <p:nvPr/>
        </p:nvSpPr>
        <p:spPr>
          <a:xfrm>
            <a:off x="4310741" y="1278293"/>
            <a:ext cx="402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四个步骤，每一步有对应的提示文字</a:t>
            </a:r>
          </a:p>
        </p:txBody>
      </p:sp>
    </p:spTree>
    <p:extLst>
      <p:ext uri="{BB962C8B-B14F-4D97-AF65-F5344CB8AC3E}">
        <p14:creationId xmlns:p14="http://schemas.microsoft.com/office/powerpoint/2010/main" val="227500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6">
            <a:extLst>
              <a:ext uri="{FF2B5EF4-FFF2-40B4-BE49-F238E27FC236}">
                <a16:creationId xmlns:a16="http://schemas.microsoft.com/office/drawing/2014/main" id="{D751C75F-45B3-4EFA-9419-6C2F478713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5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4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8">
            <a:extLst>
              <a:ext uri="{FF2B5EF4-FFF2-40B4-BE49-F238E27FC236}">
                <a16:creationId xmlns:a16="http://schemas.microsoft.com/office/drawing/2014/main" id="{0BCB7240-05E3-4F83-B26A-3FC09E1C5A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5" y="0"/>
            <a:ext cx="9644063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574F20C-CD31-4FE9-9DBD-2D3D7F908400}"/>
              </a:ext>
            </a:extLst>
          </p:cNvPr>
          <p:cNvSpPr/>
          <p:nvPr/>
        </p:nvSpPr>
        <p:spPr>
          <a:xfrm>
            <a:off x="4833257" y="5822302"/>
            <a:ext cx="1887893" cy="541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下一步</a:t>
            </a:r>
          </a:p>
        </p:txBody>
      </p:sp>
    </p:spTree>
    <p:extLst>
      <p:ext uri="{BB962C8B-B14F-4D97-AF65-F5344CB8AC3E}">
        <p14:creationId xmlns:p14="http://schemas.microsoft.com/office/powerpoint/2010/main" val="237986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">
            <a:extLst>
              <a:ext uri="{FF2B5EF4-FFF2-40B4-BE49-F238E27FC236}">
                <a16:creationId xmlns:a16="http://schemas.microsoft.com/office/drawing/2014/main" id="{76A9EAB2-208B-41E1-9C10-AE76CC93F5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5" y="0"/>
            <a:ext cx="9644063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2059CAF-DB7C-4381-8706-EAB5CDA66C41}"/>
              </a:ext>
            </a:extLst>
          </p:cNvPr>
          <p:cNvSpPr/>
          <p:nvPr/>
        </p:nvSpPr>
        <p:spPr>
          <a:xfrm>
            <a:off x="9638523" y="6064898"/>
            <a:ext cx="1887893" cy="541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下一步</a:t>
            </a:r>
          </a:p>
        </p:txBody>
      </p:sp>
    </p:spTree>
    <p:extLst>
      <p:ext uri="{BB962C8B-B14F-4D97-AF65-F5344CB8AC3E}">
        <p14:creationId xmlns:p14="http://schemas.microsoft.com/office/powerpoint/2010/main" val="135525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">
            <a:extLst>
              <a:ext uri="{FF2B5EF4-FFF2-40B4-BE49-F238E27FC236}">
                <a16:creationId xmlns:a16="http://schemas.microsoft.com/office/drawing/2014/main" id="{99216654-AEF5-4EF0-9D92-AA699AD535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5" y="0"/>
            <a:ext cx="9644063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85A1085-243C-49C9-A529-1E3C03E55389}"/>
              </a:ext>
            </a:extLst>
          </p:cNvPr>
          <p:cNvSpPr/>
          <p:nvPr/>
        </p:nvSpPr>
        <p:spPr>
          <a:xfrm>
            <a:off x="4833257" y="5822302"/>
            <a:ext cx="1887893" cy="541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下一步</a:t>
            </a:r>
          </a:p>
        </p:txBody>
      </p:sp>
    </p:spTree>
    <p:extLst>
      <p:ext uri="{BB962C8B-B14F-4D97-AF65-F5344CB8AC3E}">
        <p14:creationId xmlns:p14="http://schemas.microsoft.com/office/powerpoint/2010/main" val="2422375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</TotalTime>
  <Words>134</Words>
  <Application>Microsoft Office PowerPoint</Application>
  <PresentationFormat>宽屏</PresentationFormat>
  <Paragraphs>42</Paragraphs>
  <Slides>23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浩语</dc:creator>
  <cp:lastModifiedBy>王 浩语</cp:lastModifiedBy>
  <cp:revision>24</cp:revision>
  <dcterms:created xsi:type="dcterms:W3CDTF">2018-09-04T10:30:59Z</dcterms:created>
  <dcterms:modified xsi:type="dcterms:W3CDTF">2018-09-06T15:14:40Z</dcterms:modified>
</cp:coreProperties>
</file>